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89" r:id="rId4"/>
    <p:sldId id="286" r:id="rId5"/>
    <p:sldId id="288" r:id="rId6"/>
    <p:sldId id="290" r:id="rId7"/>
    <p:sldId id="291" r:id="rId8"/>
    <p:sldId id="292" r:id="rId9"/>
    <p:sldId id="296" r:id="rId10"/>
    <p:sldId id="295" r:id="rId11"/>
    <p:sldId id="294" r:id="rId12"/>
  </p:sldIdLst>
  <p:sldSz cx="9144000" cy="6858000" type="screen4x3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2346" autoAdjust="0"/>
  </p:normalViewPr>
  <p:slideViewPr>
    <p:cSldViewPr>
      <p:cViewPr>
        <p:scale>
          <a:sx n="81" d="100"/>
          <a:sy n="81" d="100"/>
        </p:scale>
        <p:origin x="-822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27F18-9989-4624-9A67-622F05A99FB9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7138"/>
            <a:ext cx="29718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47138"/>
            <a:ext cx="29718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3FDDC5-5A81-48DC-9842-7F19C3E8AB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265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F4338-6ECF-46AF-9DDE-D9DD7B20782B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24085"/>
            <a:ext cx="5486400" cy="4191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5A1A13-3F89-4D1C-8650-8EBDAF0ED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667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A1A13-3F89-4D1C-8650-8EBDAF0EDBF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49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picture is an illustration by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Charles Edmund Brock, it shows one of the Oliver twists  scene when Mr.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Bumbe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can be seen trying to sell the young boy who is an orphan into labor illustrating the hardships he underwent. </a:t>
            </a: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A1A13-3F89-4D1C-8650-8EBDAF0EDBF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98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Oliver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twist’s fate was a usual one, where by the guttersnipes together with orphans fell into bad company. He illustrates the story of an a poor and orphaned young man with the cruelty and life injustices. </a:t>
            </a: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A1A13-3F89-4D1C-8650-8EBDAF0EDBF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98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picture illustrates the frontal page of one of the copies of the one of the famous newspapers called The Morning Chronicle, the young Charles used to work for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newspaper as a reporter by giving a voice to those who were poor and vulnerable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A1A13-3F89-4D1C-8650-8EBDAF0EDBF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98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Dickens' hero escapes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London and this marks the start of his adventure. Oliver twist meets up with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Artful Dodger on one of the London’s streets.</a:t>
            </a:r>
            <a:endParaRPr lang="en-US" b="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A1A13-3F89-4D1C-8650-8EBDAF0EDBF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98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Marshalsea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Prison a prison Charles Dickens’ father had to be imprisoned because of debt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 accrued with his family, an illustration of injustices done to families who had no financial support. </a:t>
            </a: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A1A13-3F89-4D1C-8650-8EBDAF0EDBF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985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new diet table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at the Cleveland street which shows the introduction of what was famously known as a 1834 new poor law. The amendment of the diet was to reduce the amount of </a:t>
            </a:r>
            <a:r>
              <a:rPr lang="en-US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sfood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provided with the division of inmates by gender. 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A1A13-3F89-4D1C-8650-8EBDAF0EDBF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98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Cleveland Street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 Dickens stayed during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his childhood. It hints at the inability of his father to afford paying of rent resulting into growth of debts. When he </a:t>
            </a:r>
            <a:r>
              <a:rPr lang="en-US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wass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aged 21 years, he had stayed in more than 17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 addresses. </a:t>
            </a: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A1A13-3F89-4D1C-8650-8EBDAF0EDBF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985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illustration of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workhouse that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shows an overseer that is well fed while the inmates look miserable with ragged cloths. It portrays the molestation and misery of the workhouse life. </a:t>
            </a: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A1A13-3F89-4D1C-8650-8EBDAF0EDBF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985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 1834 Poor Law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that was highly criticized. There was poor relief in the workhouse. Families were also divided on the basis of gender, introduction of new forms of injustice to the inmates. </a:t>
            </a: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A1A13-3F89-4D1C-8650-8EBDAF0EDBF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985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Thy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picture illustrates harsh life Oliver was able to endure while in the work house. This can be judged by the forlorn expression as well as bare feet.  </a:t>
            </a: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A1A13-3F89-4D1C-8650-8EBDAF0EDBF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98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2A8F932-8826-4DB0-9994-86633084C9FA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609600"/>
            <a:ext cx="7924800" cy="1524000"/>
          </a:xfrm>
        </p:spPr>
        <p:txBody>
          <a:bodyPr/>
          <a:lstStyle/>
          <a:p>
            <a:r>
              <a:rPr lang="en-US" sz="4000" dirty="0" smtClean="0"/>
              <a:t>OLIVER TWIST 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590800"/>
            <a:ext cx="6858000" cy="16764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UNIVERSITY AFFILIATION </a:t>
            </a:r>
          </a:p>
          <a:p>
            <a:r>
              <a:rPr lang="en-US" sz="3200" dirty="0" smtClean="0"/>
              <a:t>DATE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149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457200" lvl="1" indent="0">
              <a:buNone/>
            </a:pPr>
            <a:endParaRPr lang="en-US" sz="2000" dirty="0"/>
          </a:p>
        </p:txBody>
      </p:sp>
      <p:pic>
        <p:nvPicPr>
          <p:cNvPr id="4" name="Picture 2" descr="C:\Users\Kanyoi\Pictures\twist 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0" y="977861"/>
            <a:ext cx="3003550" cy="4024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4349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457200" lvl="1" indent="0">
              <a:buNone/>
            </a:pPr>
            <a:endParaRPr lang="en-US" sz="2000" dirty="0"/>
          </a:p>
        </p:txBody>
      </p:sp>
      <p:pic>
        <p:nvPicPr>
          <p:cNvPr id="4098" name="Picture 2" descr="C:\Users\Kanyoi\Pictures\pic 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562099"/>
            <a:ext cx="4495800" cy="393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887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457200" lvl="1" indent="0">
              <a:buNone/>
            </a:pPr>
            <a:endParaRPr lang="en-US" sz="2000" dirty="0"/>
          </a:p>
        </p:txBody>
      </p:sp>
      <p:pic>
        <p:nvPicPr>
          <p:cNvPr id="3074" name="Picture 2" descr="C:\Users\Kanyoi\Pictures\pic 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975" y="1219200"/>
            <a:ext cx="3735629" cy="5062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968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457200" lvl="1" indent="0">
              <a:buNone/>
            </a:pPr>
            <a:endParaRPr lang="en-US" sz="2000" dirty="0"/>
          </a:p>
        </p:txBody>
      </p:sp>
      <p:pic>
        <p:nvPicPr>
          <p:cNvPr id="5122" name="Picture 2" descr="C:\Users\Kanyoi\Pictures\pic 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781175"/>
            <a:ext cx="4724400" cy="329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471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457200" lvl="1" indent="0">
              <a:buNone/>
            </a:pPr>
            <a:endParaRPr lang="en-US" sz="2000" dirty="0"/>
          </a:p>
        </p:txBody>
      </p:sp>
      <p:pic>
        <p:nvPicPr>
          <p:cNvPr id="6146" name="Picture 2" descr="C:\Users\Kanyoi\Pictures\pic 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800225"/>
            <a:ext cx="57912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361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457200" lvl="1" indent="0">
              <a:buNone/>
            </a:pPr>
            <a:endParaRPr lang="en-US" sz="2000" dirty="0"/>
          </a:p>
        </p:txBody>
      </p:sp>
      <p:pic>
        <p:nvPicPr>
          <p:cNvPr id="7171" name="Picture 3" descr="C:\Users\Kanyoi\Pictures\pic 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800225"/>
            <a:ext cx="57912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1095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457200" lvl="1" indent="0">
              <a:buNone/>
            </a:pPr>
            <a:endParaRPr lang="en-US" sz="2000" dirty="0"/>
          </a:p>
        </p:txBody>
      </p:sp>
      <p:pic>
        <p:nvPicPr>
          <p:cNvPr id="8194" name="Picture 2" descr="C:\Users\Kanyoi\Pictures\pic 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800225"/>
            <a:ext cx="57912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6231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457200" lvl="1" indent="0">
              <a:buNone/>
            </a:pPr>
            <a:endParaRPr lang="en-US" sz="2000" dirty="0"/>
          </a:p>
        </p:txBody>
      </p:sp>
      <p:pic>
        <p:nvPicPr>
          <p:cNvPr id="9218" name="Picture 2" descr="C:\Users\Kanyoi\Pictures\pic 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800225"/>
            <a:ext cx="57912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0671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457200" lvl="1" indent="0">
              <a:buNone/>
            </a:pPr>
            <a:endParaRPr lang="en-US" sz="2000" dirty="0"/>
          </a:p>
        </p:txBody>
      </p:sp>
      <p:pic>
        <p:nvPicPr>
          <p:cNvPr id="10242" name="Picture 2" descr="C:\Users\Kanyoi\Pictures\pic 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800225"/>
            <a:ext cx="57912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081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457200" lvl="1" indent="0">
              <a:buNone/>
            </a:pPr>
            <a:endParaRPr lang="en-US" sz="2000" dirty="0"/>
          </a:p>
        </p:txBody>
      </p:sp>
      <p:pic>
        <p:nvPicPr>
          <p:cNvPr id="11266" name="Picture 2" descr="C:\Users\Kanyoi\Pictures\pic 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800225"/>
            <a:ext cx="57912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34346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7651</TotalTime>
  <Words>400</Words>
  <Application>Microsoft Office PowerPoint</Application>
  <PresentationFormat>On-screen Show (4:3)</PresentationFormat>
  <Paragraphs>35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Executive</vt:lpstr>
      <vt:lpstr>OLIVER TWIST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Company>Cleveland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OSM 419 – Operations Strategy</dc:title>
  <dc:creator>Cleveland State University</dc:creator>
  <cp:lastModifiedBy>Kanyoi</cp:lastModifiedBy>
  <cp:revision>174</cp:revision>
  <cp:lastPrinted>2016-10-05T23:14:09Z</cp:lastPrinted>
  <dcterms:created xsi:type="dcterms:W3CDTF">2016-08-31T16:27:08Z</dcterms:created>
  <dcterms:modified xsi:type="dcterms:W3CDTF">2018-12-17T19:58:51Z</dcterms:modified>
</cp:coreProperties>
</file>